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itchFamily="2" charset="0"/>
      <p:regular r:id="rId18"/>
      <p:bold r:id="rId19"/>
      <p:italic r:id="rId20"/>
      <p:boldItalic r:id="rId21"/>
    </p:embeddedFont>
    <p:embeddedFont>
      <p:font typeface="Work Sans Light" pitchFamily="2" charset="0"/>
      <p:regular r:id="rId22"/>
      <p:bold r:id="rId23"/>
      <p:italic r:id="rId24"/>
      <p:boldItalic r:id="rId25"/>
    </p:embeddedFont>
    <p:embeddedFont>
      <p:font typeface="Work Sans Medium" pitchFamily="2" charset="0"/>
      <p:regular r:id="rId26"/>
      <p:bold r:id="rId27"/>
      <p:italic r:id="rId28"/>
      <p:boldItalic r:id="rId29"/>
    </p:embeddedFont>
    <p:embeddedFont>
      <p:font typeface="Work Sans Thin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148270a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3148270a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148270ac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148270ac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84b921a69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84b921a69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148270ac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148270ac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84b921a69_3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84b921a69_3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148270ac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148270ac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5799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4b921a69_3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84b921a69_3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slide" Target="..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" name="Google Shape;9;p2"/>
          <p:cNvCxnSpPr/>
          <p:nvPr/>
        </p:nvCxnSpPr>
        <p:spPr>
          <a:xfrm>
            <a:off x="4678363" y="3786550"/>
            <a:ext cx="1332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0;p2"/>
          <p:cNvCxnSpPr/>
          <p:nvPr/>
        </p:nvCxnSpPr>
        <p:spPr>
          <a:xfrm>
            <a:off x="4678363" y="4070625"/>
            <a:ext cx="1332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422" y="221457"/>
            <a:ext cx="1428525" cy="53316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240450" y="1673638"/>
            <a:ext cx="8663100" cy="12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687688" y="871288"/>
            <a:ext cx="37686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4537075" y="3447250"/>
            <a:ext cx="1506900" cy="14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75635">
            <a:off x="3566377" y="3534068"/>
            <a:ext cx="879696" cy="912953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03500" y="3570925"/>
            <a:ext cx="31344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1497675" y="2135850"/>
            <a:ext cx="1692200" cy="1246725"/>
            <a:chOff x="1591350" y="2114250"/>
            <a:chExt cx="1692200" cy="1246725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91350" y="2114250"/>
              <a:ext cx="973675" cy="1246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80443" y="2218475"/>
              <a:ext cx="803107" cy="604201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2" name="Google Shape;22;p3"/>
          <p:cNvCxnSpPr/>
          <p:nvPr/>
        </p:nvCxnSpPr>
        <p:spPr>
          <a:xfrm>
            <a:off x="4272975" y="2218475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3"/>
          <p:cNvCxnSpPr/>
          <p:nvPr/>
        </p:nvCxnSpPr>
        <p:spPr>
          <a:xfrm>
            <a:off x="4272975" y="2647025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4;p3"/>
          <p:cNvCxnSpPr/>
          <p:nvPr/>
        </p:nvCxnSpPr>
        <p:spPr>
          <a:xfrm>
            <a:off x="4272975" y="3075575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5;p3"/>
          <p:cNvCxnSpPr/>
          <p:nvPr/>
        </p:nvCxnSpPr>
        <p:spPr>
          <a:xfrm>
            <a:off x="4272975" y="3504125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26;p3"/>
          <p:cNvCxnSpPr/>
          <p:nvPr/>
        </p:nvCxnSpPr>
        <p:spPr>
          <a:xfrm>
            <a:off x="4272975" y="3932675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3"/>
          <p:cNvCxnSpPr/>
          <p:nvPr/>
        </p:nvCxnSpPr>
        <p:spPr>
          <a:xfrm>
            <a:off x="4272975" y="4388900"/>
            <a:ext cx="413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3"/>
          <p:cNvSpPr txBox="1">
            <a:spLocks noGrp="1"/>
          </p:cNvSpPr>
          <p:nvPr>
            <p:ph type="subTitle" idx="2"/>
          </p:nvPr>
        </p:nvSpPr>
        <p:spPr>
          <a:xfrm>
            <a:off x="4200900" y="1808350"/>
            <a:ext cx="39888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3"/>
          </p:nvPr>
        </p:nvSpPr>
        <p:spPr>
          <a:xfrm>
            <a:off x="7890225" y="1808350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4"/>
          </p:nvPr>
        </p:nvSpPr>
        <p:spPr>
          <a:xfrm>
            <a:off x="4200900" y="2235938"/>
            <a:ext cx="398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5"/>
          </p:nvPr>
        </p:nvSpPr>
        <p:spPr>
          <a:xfrm>
            <a:off x="4200900" y="2658050"/>
            <a:ext cx="39888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6"/>
          </p:nvPr>
        </p:nvSpPr>
        <p:spPr>
          <a:xfrm>
            <a:off x="4200900" y="3081088"/>
            <a:ext cx="39888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7"/>
          </p:nvPr>
        </p:nvSpPr>
        <p:spPr>
          <a:xfrm>
            <a:off x="4200900" y="3526900"/>
            <a:ext cx="39888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8"/>
          </p:nvPr>
        </p:nvSpPr>
        <p:spPr>
          <a:xfrm>
            <a:off x="4200900" y="3941425"/>
            <a:ext cx="39888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9"/>
          </p:nvPr>
        </p:nvSpPr>
        <p:spPr>
          <a:xfrm>
            <a:off x="7890225" y="2269100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13"/>
          </p:nvPr>
        </p:nvSpPr>
        <p:spPr>
          <a:xfrm>
            <a:off x="7890225" y="2697650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4"/>
          </p:nvPr>
        </p:nvSpPr>
        <p:spPr>
          <a:xfrm>
            <a:off x="7890225" y="3121125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15"/>
          </p:nvPr>
        </p:nvSpPr>
        <p:spPr>
          <a:xfrm>
            <a:off x="7890225" y="3554750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6"/>
          </p:nvPr>
        </p:nvSpPr>
        <p:spPr>
          <a:xfrm>
            <a:off x="7890225" y="3997138"/>
            <a:ext cx="582000" cy="3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4"/>
          <p:cNvCxnSpPr/>
          <p:nvPr/>
        </p:nvCxnSpPr>
        <p:spPr>
          <a:xfrm>
            <a:off x="557600" y="4878450"/>
            <a:ext cx="7701000" cy="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/>
          <p:cNvCxnSpPr/>
          <p:nvPr/>
        </p:nvCxnSpPr>
        <p:spPr>
          <a:xfrm>
            <a:off x="557600" y="1304975"/>
            <a:ext cx="8167800" cy="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3" name="Google Shape;4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75" y="4806050"/>
            <a:ext cx="580549" cy="216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488100" y="1286075"/>
            <a:ext cx="8167800" cy="3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"/>
          </p:nvPr>
        </p:nvSpPr>
        <p:spPr>
          <a:xfrm>
            <a:off x="504300" y="772475"/>
            <a:ext cx="39099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9pPr>
          </a:lstStyle>
          <a:p>
            <a:endParaRPr/>
          </a:p>
        </p:txBody>
      </p:sp>
      <p:pic>
        <p:nvPicPr>
          <p:cNvPr id="46" name="Google Shape;46;p4">
            <a:hlinkClick r:id="rId4" action="ppaction://hlinksldjump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10975" y="152925"/>
            <a:ext cx="164000" cy="10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Jl8fV1jUQPs?feature=oembed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52388" y="1548746"/>
            <a:ext cx="8839200" cy="12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Youtube mp4 Downloader</a:t>
            </a:r>
            <a:endParaRPr sz="5400" dirty="0"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1"/>
          </p:nvPr>
        </p:nvSpPr>
        <p:spPr>
          <a:xfrm>
            <a:off x="2480443" y="880600"/>
            <a:ext cx="4077443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TechCareer &amp; YemekSepeti Gobootcamp – 10 Jan 2021</a:t>
            </a:r>
            <a:endParaRPr dirty="0"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2"/>
          </p:nvPr>
        </p:nvSpPr>
        <p:spPr>
          <a:xfrm>
            <a:off x="3700450" y="3752675"/>
            <a:ext cx="3236131" cy="14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Yigit Cilce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66A9CDBB-0031-4E6C-A38A-D47232375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830" y="3329512"/>
            <a:ext cx="1303158" cy="13031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4C3A5F-1FB3-4B46-953C-E6A9E9836AD1}"/>
              </a:ext>
            </a:extLst>
          </p:cNvPr>
          <p:cNvSpPr txBox="1"/>
          <p:nvPr/>
        </p:nvSpPr>
        <p:spPr>
          <a:xfrm>
            <a:off x="3386126" y="2814534"/>
            <a:ext cx="22660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github.com/</a:t>
            </a:r>
            <a:r>
              <a:rPr lang="en-US" sz="1200" b="1" dirty="0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yigitcilce</a:t>
            </a:r>
            <a:r>
              <a:rPr lang="en-US" sz="12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1200" b="1" dirty="0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youtube</a:t>
            </a:r>
            <a:endParaRPr lang="en-US" sz="12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417786" y="3531206"/>
            <a:ext cx="3275531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Youtube download should be free</a:t>
            </a:r>
            <a:endParaRPr dirty="0"/>
          </a:p>
        </p:txBody>
      </p:sp>
      <p:sp>
        <p:nvSpPr>
          <p:cNvPr id="168" name="Google Shape;168;p18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4200900" y="2252335"/>
            <a:ext cx="39888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Idea</a:t>
            </a:r>
            <a:endParaRPr dirty="0"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4200900" y="2727515"/>
            <a:ext cx="39888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Video Information</a:t>
            </a:r>
            <a:endParaRPr dirty="0"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7"/>
          </p:nvPr>
        </p:nvSpPr>
        <p:spPr>
          <a:xfrm>
            <a:off x="4200900" y="3164891"/>
            <a:ext cx="39888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an mp4 File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9"/>
          </p:nvPr>
        </p:nvSpPr>
        <p:spPr>
          <a:xfrm>
            <a:off x="7890225" y="2269100"/>
            <a:ext cx="5820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13"/>
          </p:nvPr>
        </p:nvSpPr>
        <p:spPr>
          <a:xfrm>
            <a:off x="7890225" y="2697650"/>
            <a:ext cx="5820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4"/>
          </p:nvPr>
        </p:nvSpPr>
        <p:spPr>
          <a:xfrm>
            <a:off x="7890225" y="3121125"/>
            <a:ext cx="5820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>
            <a:spLocks noGrp="1"/>
          </p:cNvSpPr>
          <p:nvPr>
            <p:ph type="subTitle" idx="1"/>
          </p:nvPr>
        </p:nvSpPr>
        <p:spPr>
          <a:xfrm>
            <a:off x="504300" y="772475"/>
            <a:ext cx="39099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Idea</a:t>
            </a:r>
            <a:endParaRPr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8EAAE2-24BF-4B65-BE56-9840EABA8AD6}"/>
              </a:ext>
            </a:extLst>
          </p:cNvPr>
          <p:cNvCxnSpPr>
            <a:cxnSpLocks/>
          </p:cNvCxnSpPr>
          <p:nvPr/>
        </p:nvCxnSpPr>
        <p:spPr>
          <a:xfrm>
            <a:off x="1335844" y="2685837"/>
            <a:ext cx="126989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9678957-2548-4C4E-AC0B-54AD749616A5}"/>
              </a:ext>
            </a:extLst>
          </p:cNvPr>
          <p:cNvSpPr/>
          <p:nvPr/>
        </p:nvSpPr>
        <p:spPr>
          <a:xfrm>
            <a:off x="2920677" y="2286635"/>
            <a:ext cx="1954950" cy="86564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Get video information from </a:t>
            </a:r>
            <a:r>
              <a:rPr lang="en-US" dirty="0" err="1">
                <a:solidFill>
                  <a:schemeClr val="bg1"/>
                </a:solidFill>
              </a:rPr>
              <a:t>Youtube</a:t>
            </a:r>
            <a:r>
              <a:rPr lang="en-US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396994A-315A-402E-914C-D7E55C221C6B}"/>
              </a:ext>
            </a:extLst>
          </p:cNvPr>
          <p:cNvSpPr/>
          <p:nvPr/>
        </p:nvSpPr>
        <p:spPr>
          <a:xfrm>
            <a:off x="6517557" y="2262258"/>
            <a:ext cx="1954950" cy="865645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an mp4 file with content from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6D55A6-6C7C-4248-838C-FD0588A05388}"/>
              </a:ext>
            </a:extLst>
          </p:cNvPr>
          <p:cNvSpPr txBox="1"/>
          <p:nvPr/>
        </p:nvSpPr>
        <p:spPr>
          <a:xfrm>
            <a:off x="5199598" y="2417861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Pass info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FE90E2-4384-454D-B602-90A05862F217}"/>
              </a:ext>
            </a:extLst>
          </p:cNvPr>
          <p:cNvCxnSpPr>
            <a:cxnSpLocks/>
          </p:cNvCxnSpPr>
          <p:nvPr/>
        </p:nvCxnSpPr>
        <p:spPr>
          <a:xfrm flipV="1">
            <a:off x="5050226" y="2685836"/>
            <a:ext cx="1224384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D129C78-9B7C-4C41-97B3-AC2BAA2AE966}"/>
              </a:ext>
            </a:extLst>
          </p:cNvPr>
          <p:cNvSpPr txBox="1"/>
          <p:nvPr/>
        </p:nvSpPr>
        <p:spPr>
          <a:xfrm>
            <a:off x="1326807" y="2378059"/>
            <a:ext cx="1269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Provide video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582911-DA02-4DA3-8C77-417E3C14C5AA}"/>
              </a:ext>
            </a:extLst>
          </p:cNvPr>
          <p:cNvSpPr txBox="1"/>
          <p:nvPr/>
        </p:nvSpPr>
        <p:spPr>
          <a:xfrm>
            <a:off x="1776316" y="2685836"/>
            <a:ext cx="370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ID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3FCA347-6C2F-4B62-85B4-CBBDEA9FF553}"/>
              </a:ext>
            </a:extLst>
          </p:cNvPr>
          <p:cNvGrpSpPr/>
          <p:nvPr/>
        </p:nvGrpSpPr>
        <p:grpSpPr>
          <a:xfrm>
            <a:off x="356215" y="2262258"/>
            <a:ext cx="905363" cy="1222177"/>
            <a:chOff x="356215" y="2262258"/>
            <a:chExt cx="905363" cy="1222177"/>
          </a:xfrm>
        </p:grpSpPr>
        <p:pic>
          <p:nvPicPr>
            <p:cNvPr id="7" name="Graphic 6" descr="Walk outline">
              <a:extLst>
                <a:ext uri="{FF2B5EF4-FFF2-40B4-BE49-F238E27FC236}">
                  <a16:creationId xmlns:a16="http://schemas.microsoft.com/office/drawing/2014/main" id="{78CD4F1F-F465-4156-9A4D-6AD45E027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56215" y="2262258"/>
              <a:ext cx="905363" cy="9144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ECF6A02-BDD1-457E-A323-663DC2871CE2}"/>
                </a:ext>
              </a:extLst>
            </p:cNvPr>
            <p:cNvSpPr txBox="1"/>
            <p:nvPr/>
          </p:nvSpPr>
          <p:spPr>
            <a:xfrm>
              <a:off x="504300" y="3176658"/>
              <a:ext cx="6103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User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subTitle" idx="1"/>
          </p:nvPr>
        </p:nvSpPr>
        <p:spPr>
          <a:xfrm>
            <a:off x="369829" y="152394"/>
            <a:ext cx="4578688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dirty="0"/>
              <a:t>Get video information from </a:t>
            </a:r>
            <a:r>
              <a:rPr lang="en-US" dirty="0" err="1"/>
              <a:t>Youtube</a:t>
            </a:r>
            <a:r>
              <a:rPr lang="en-US" dirty="0"/>
              <a:t> API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B789CA-B616-4521-A939-B2FA02366BEE}"/>
              </a:ext>
            </a:extLst>
          </p:cNvPr>
          <p:cNvCxnSpPr>
            <a:cxnSpLocks/>
          </p:cNvCxnSpPr>
          <p:nvPr/>
        </p:nvCxnSpPr>
        <p:spPr>
          <a:xfrm>
            <a:off x="233184" y="1876586"/>
            <a:ext cx="126989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25605E6-56E1-4937-9B24-A63C03585994}"/>
              </a:ext>
            </a:extLst>
          </p:cNvPr>
          <p:cNvSpPr txBox="1"/>
          <p:nvPr/>
        </p:nvSpPr>
        <p:spPr>
          <a:xfrm>
            <a:off x="2036476" y="1031540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Embed video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54E894F-4A0F-4C72-AA48-847D5D425B35}"/>
              </a:ext>
            </a:extLst>
          </p:cNvPr>
          <p:cNvCxnSpPr>
            <a:cxnSpLocks/>
          </p:cNvCxnSpPr>
          <p:nvPr/>
        </p:nvCxnSpPr>
        <p:spPr>
          <a:xfrm flipV="1">
            <a:off x="3745853" y="1864288"/>
            <a:ext cx="1511946" cy="1229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Online Media 7" title="Crazy In Love (Beyoncé Cover)">
            <a:hlinkClick r:id="" action="ppaction://media"/>
            <a:extLst>
              <a:ext uri="{FF2B5EF4-FFF2-40B4-BE49-F238E27FC236}">
                <a16:creationId xmlns:a16="http://schemas.microsoft.com/office/drawing/2014/main" id="{F48C4E23-2067-4D01-AB66-56DC0D0163A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743200" y="1339317"/>
            <a:ext cx="1831945" cy="10350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6C07AD3-41CA-4B7E-AE0A-2EA2E14D8170}"/>
              </a:ext>
            </a:extLst>
          </p:cNvPr>
          <p:cNvSpPr txBox="1"/>
          <p:nvPr/>
        </p:nvSpPr>
        <p:spPr>
          <a:xfrm>
            <a:off x="5069540" y="2345480"/>
            <a:ext cx="33348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yt.com/s/player/edff9f99/player_ias.vflset/en_US/base.js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19E419-E125-4EC4-B4BB-815050D05E4F}"/>
              </a:ext>
            </a:extLst>
          </p:cNvPr>
          <p:cNvSpPr txBox="1"/>
          <p:nvPr/>
        </p:nvSpPr>
        <p:spPr>
          <a:xfrm>
            <a:off x="390798" y="1883665"/>
            <a:ext cx="90309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Jl8fV1jUQPs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9AB757-32F0-4578-A052-008816FDCD61}"/>
              </a:ext>
            </a:extLst>
          </p:cNvPr>
          <p:cNvSpPr txBox="1"/>
          <p:nvPr/>
        </p:nvSpPr>
        <p:spPr>
          <a:xfrm>
            <a:off x="100314" y="1558300"/>
            <a:ext cx="1608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Video ID provided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5D2AB3-75B8-4A1C-9838-DDC4CC9F220E}"/>
              </a:ext>
            </a:extLst>
          </p:cNvPr>
          <p:cNvSpPr txBox="1"/>
          <p:nvPr/>
        </p:nvSpPr>
        <p:spPr>
          <a:xfrm>
            <a:off x="1762467" y="2394110"/>
            <a:ext cx="177784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yt.com/embed/Jl8fV1jUQPs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2590F6-D836-410D-8B64-18AB1BC8B150}"/>
              </a:ext>
            </a:extLst>
          </p:cNvPr>
          <p:cNvSpPr txBox="1"/>
          <p:nvPr/>
        </p:nvSpPr>
        <p:spPr>
          <a:xfrm>
            <a:off x="3775193" y="1580696"/>
            <a:ext cx="1510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Extract </a:t>
            </a:r>
            <a:r>
              <a:rPr lang="en-US" dirty="0" err="1">
                <a:solidFill>
                  <a:schemeClr val="bg1"/>
                </a:solidFill>
              </a:rPr>
              <a:t>js</a:t>
            </a:r>
            <a:r>
              <a:rPr lang="en-US" dirty="0">
                <a:solidFill>
                  <a:schemeClr val="bg1"/>
                </a:solidFill>
              </a:rPr>
              <a:t> source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005D64E-0451-40F2-B55F-0BCF78C15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5479" y="1353612"/>
            <a:ext cx="1753634" cy="98641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121E815-221B-4756-9C0A-538394DE7F12}"/>
              </a:ext>
            </a:extLst>
          </p:cNvPr>
          <p:cNvSpPr txBox="1"/>
          <p:nvPr/>
        </p:nvSpPr>
        <p:spPr>
          <a:xfrm>
            <a:off x="842344" y="2968269"/>
            <a:ext cx="1797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Downloadable video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491EF4-0F85-4633-BD5B-959458E0CCF5}"/>
              </a:ext>
            </a:extLst>
          </p:cNvPr>
          <p:cNvSpPr txBox="1"/>
          <p:nvPr/>
        </p:nvSpPr>
        <p:spPr>
          <a:xfrm>
            <a:off x="1109483" y="4646715"/>
            <a:ext cx="11459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Deciphered URL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40DB2D1-035E-4421-98AF-B37C2913850C}"/>
              </a:ext>
            </a:extLst>
          </p:cNvPr>
          <p:cNvCxnSpPr>
            <a:cxnSpLocks/>
          </p:cNvCxnSpPr>
          <p:nvPr/>
        </p:nvCxnSpPr>
        <p:spPr>
          <a:xfrm flipH="1">
            <a:off x="3238062" y="4015587"/>
            <a:ext cx="211493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507961F-015B-47B9-AE3F-A9EF956C8695}"/>
              </a:ext>
            </a:extLst>
          </p:cNvPr>
          <p:cNvSpPr txBox="1"/>
          <p:nvPr/>
        </p:nvSpPr>
        <p:spPr>
          <a:xfrm>
            <a:off x="3829733" y="3651167"/>
            <a:ext cx="1032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Decipher 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4C0B97-C42D-4C5A-8F34-9BC92B066BD1}"/>
              </a:ext>
            </a:extLst>
          </p:cNvPr>
          <p:cNvSpPr txBox="1"/>
          <p:nvPr/>
        </p:nvSpPr>
        <p:spPr>
          <a:xfrm>
            <a:off x="5986845" y="1000954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Js source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437255-37D4-454E-A6A7-44C9003502B3}"/>
              </a:ext>
            </a:extLst>
          </p:cNvPr>
          <p:cNvCxnSpPr>
            <a:cxnSpLocks/>
          </p:cNvCxnSpPr>
          <p:nvPr/>
        </p:nvCxnSpPr>
        <p:spPr>
          <a:xfrm>
            <a:off x="6622675" y="2591701"/>
            <a:ext cx="0" cy="7902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0A6B506-8AB3-475D-BB54-B62CC7DB49C5}"/>
              </a:ext>
            </a:extLst>
          </p:cNvPr>
          <p:cNvSpPr txBox="1"/>
          <p:nvPr/>
        </p:nvSpPr>
        <p:spPr>
          <a:xfrm>
            <a:off x="4501826" y="4497413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https://www.youtube.com/youtubei/v1/player?key=AIzaSyAO_FJ2SlqU8Q4STEHLGCilw_Y9_11qcW8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2F3DFE-30AE-49E6-B540-F351307099BF}"/>
              </a:ext>
            </a:extLst>
          </p:cNvPr>
          <p:cNvSpPr txBox="1"/>
          <p:nvPr/>
        </p:nvSpPr>
        <p:spPr>
          <a:xfrm>
            <a:off x="6622675" y="2691223"/>
            <a:ext cx="1216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ciphered Info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9D6FFC6-1A29-48CA-855A-BCDF17FEAF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7734" y="3498168"/>
            <a:ext cx="2065653" cy="883012"/>
          </a:xfrm>
          <a:prstGeom prst="rect">
            <a:avLst/>
          </a:prstGeom>
        </p:spPr>
      </p:pic>
      <p:pic>
        <p:nvPicPr>
          <p:cNvPr id="43" name="Graphic 42" descr="Folder Search with solid fill">
            <a:extLst>
              <a:ext uri="{FF2B5EF4-FFF2-40B4-BE49-F238E27FC236}">
                <a16:creationId xmlns:a16="http://schemas.microsoft.com/office/drawing/2014/main" id="{BCD66813-3BBC-476C-85C2-49FD37532E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30450" y="3524897"/>
            <a:ext cx="914400" cy="9144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FACEA0C-B7B4-4032-A95F-F5DD2D16D0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309" y="3270301"/>
            <a:ext cx="2462341" cy="1335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>
            <a:spLocks noGrp="1"/>
          </p:cNvSpPr>
          <p:nvPr>
            <p:ph type="subTitle" idx="1"/>
          </p:nvPr>
        </p:nvSpPr>
        <p:spPr>
          <a:xfrm>
            <a:off x="504300" y="772475"/>
            <a:ext cx="39099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does encrypted information looks like?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11F60-D8E0-4EDA-B5D8-382A07F4B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247" y="1525218"/>
            <a:ext cx="6822901" cy="29166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subTitle" idx="1"/>
          </p:nvPr>
        </p:nvSpPr>
        <p:spPr>
          <a:xfrm>
            <a:off x="524435" y="385282"/>
            <a:ext cx="442987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dirty="0"/>
              <a:t>Create an mp4 file with content from API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B789CA-B616-4521-A939-B2FA02366BEE}"/>
              </a:ext>
            </a:extLst>
          </p:cNvPr>
          <p:cNvCxnSpPr>
            <a:cxnSpLocks/>
          </p:cNvCxnSpPr>
          <p:nvPr/>
        </p:nvCxnSpPr>
        <p:spPr>
          <a:xfrm>
            <a:off x="233184" y="1876586"/>
            <a:ext cx="126989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25605E6-56E1-4937-9B24-A63C03585994}"/>
              </a:ext>
            </a:extLst>
          </p:cNvPr>
          <p:cNvSpPr txBox="1"/>
          <p:nvPr/>
        </p:nvSpPr>
        <p:spPr>
          <a:xfrm>
            <a:off x="1764098" y="1050139"/>
            <a:ext cx="1537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 empty file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54E894F-4A0F-4C72-AA48-847D5D425B35}"/>
              </a:ext>
            </a:extLst>
          </p:cNvPr>
          <p:cNvCxnSpPr>
            <a:cxnSpLocks/>
          </p:cNvCxnSpPr>
          <p:nvPr/>
        </p:nvCxnSpPr>
        <p:spPr>
          <a:xfrm>
            <a:off x="3393071" y="1849732"/>
            <a:ext cx="20260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79AB757-32F0-4578-A052-008816FDCD61}"/>
              </a:ext>
            </a:extLst>
          </p:cNvPr>
          <p:cNvSpPr txBox="1"/>
          <p:nvPr/>
        </p:nvSpPr>
        <p:spPr>
          <a:xfrm>
            <a:off x="164248" y="1547440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Video provided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5D2AB3-75B8-4A1C-9838-DDC4CC9F220E}"/>
              </a:ext>
            </a:extLst>
          </p:cNvPr>
          <p:cNvSpPr txBox="1"/>
          <p:nvPr/>
        </p:nvSpPr>
        <p:spPr>
          <a:xfrm>
            <a:off x="1993146" y="2222369"/>
            <a:ext cx="10795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videoTitle.mp4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40DB2D1-035E-4421-98AF-B37C2913850C}"/>
              </a:ext>
            </a:extLst>
          </p:cNvPr>
          <p:cNvCxnSpPr>
            <a:cxnSpLocks/>
          </p:cNvCxnSpPr>
          <p:nvPr/>
        </p:nvCxnSpPr>
        <p:spPr>
          <a:xfrm flipH="1" flipV="1">
            <a:off x="2739370" y="2591701"/>
            <a:ext cx="3120450" cy="147153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437255-37D4-454E-A6A7-44C9003502B3}"/>
              </a:ext>
            </a:extLst>
          </p:cNvPr>
          <p:cNvCxnSpPr>
            <a:cxnSpLocks/>
          </p:cNvCxnSpPr>
          <p:nvPr/>
        </p:nvCxnSpPr>
        <p:spPr>
          <a:xfrm>
            <a:off x="6622675" y="2591701"/>
            <a:ext cx="0" cy="7902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 descr="Folder outline">
            <a:extLst>
              <a:ext uri="{FF2B5EF4-FFF2-40B4-BE49-F238E27FC236}">
                <a16:creationId xmlns:a16="http://schemas.microsoft.com/office/drawing/2014/main" id="{240A3482-2359-4D8A-B573-8655AE04EF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53904" y="1378196"/>
            <a:ext cx="914400" cy="9144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FA03A00-5E28-4777-8AC6-5133A5EB7E36}"/>
              </a:ext>
            </a:extLst>
          </p:cNvPr>
          <p:cNvSpPr txBox="1"/>
          <p:nvPr/>
        </p:nvSpPr>
        <p:spPr>
          <a:xfrm>
            <a:off x="5782095" y="1000954"/>
            <a:ext cx="1786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video as stream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3D51BE34-36E2-40B7-8F3A-1C047721D6C9}"/>
              </a:ext>
            </a:extLst>
          </p:cNvPr>
          <p:cNvSpPr/>
          <p:nvPr/>
        </p:nvSpPr>
        <p:spPr>
          <a:xfrm>
            <a:off x="5782095" y="1392532"/>
            <a:ext cx="155448" cy="914400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A9F237-690C-4334-8A1F-D99372AB1B79}"/>
              </a:ext>
            </a:extLst>
          </p:cNvPr>
          <p:cNvSpPr txBox="1"/>
          <p:nvPr/>
        </p:nvSpPr>
        <p:spPr>
          <a:xfrm>
            <a:off x="6177334" y="1538535"/>
            <a:ext cx="9955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download function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E98EE7DE-149E-4571-BA22-997072D63320}"/>
              </a:ext>
            </a:extLst>
          </p:cNvPr>
          <p:cNvSpPr/>
          <p:nvPr/>
        </p:nvSpPr>
        <p:spPr>
          <a:xfrm>
            <a:off x="7334989" y="1381319"/>
            <a:ext cx="155448" cy="91440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EDEEA1-1686-4060-8739-281D2A2EDCE7}"/>
              </a:ext>
            </a:extLst>
          </p:cNvPr>
          <p:cNvSpPr txBox="1"/>
          <p:nvPr/>
        </p:nvSpPr>
        <p:spPr>
          <a:xfrm>
            <a:off x="7490437" y="1573786"/>
            <a:ext cx="1378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Recursion may</a:t>
            </a:r>
          </a:p>
          <a:p>
            <a:r>
              <a:rPr lang="en-US" dirty="0">
                <a:solidFill>
                  <a:schemeClr val="bg1"/>
                </a:solidFill>
              </a:rPr>
              <a:t>      happen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61FC5-FB2C-4CA3-906D-68929ACE4686}"/>
              </a:ext>
            </a:extLst>
          </p:cNvPr>
          <p:cNvSpPr txBox="1"/>
          <p:nvPr/>
        </p:nvSpPr>
        <p:spPr>
          <a:xfrm>
            <a:off x="6765810" y="2617486"/>
            <a:ext cx="12394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Visualize </a:t>
            </a:r>
          </a:p>
          <a:p>
            <a:r>
              <a:rPr lang="en-US" dirty="0">
                <a:solidFill>
                  <a:schemeClr val="bg1"/>
                </a:solidFill>
              </a:rPr>
              <a:t>downloading </a:t>
            </a:r>
          </a:p>
          <a:p>
            <a:r>
              <a:rPr lang="en-US" dirty="0">
                <a:solidFill>
                  <a:schemeClr val="bg1"/>
                </a:solidFill>
              </a:rPr>
              <a:t>process</a:t>
            </a:r>
          </a:p>
        </p:txBody>
      </p:sp>
      <p:pic>
        <p:nvPicPr>
          <p:cNvPr id="27" name="Graphic 26" descr="Calligraphy Pen with solid fill">
            <a:extLst>
              <a:ext uri="{FF2B5EF4-FFF2-40B4-BE49-F238E27FC236}">
                <a16:creationId xmlns:a16="http://schemas.microsoft.com/office/drawing/2014/main" id="{60E830C0-0A79-4955-A90E-43C8AE46BE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08610" y="3606036"/>
            <a:ext cx="914400" cy="9144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B70F824-0721-48B6-A31F-CC32A9383CF7}"/>
              </a:ext>
            </a:extLst>
          </p:cNvPr>
          <p:cNvSpPr txBox="1"/>
          <p:nvPr/>
        </p:nvSpPr>
        <p:spPr>
          <a:xfrm>
            <a:off x="5993412" y="4592654"/>
            <a:ext cx="1428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Write on the file</a:t>
            </a:r>
          </a:p>
        </p:txBody>
      </p:sp>
    </p:spTree>
    <p:extLst>
      <p:ext uri="{BB962C8B-B14F-4D97-AF65-F5344CB8AC3E}">
        <p14:creationId xmlns:p14="http://schemas.microsoft.com/office/powerpoint/2010/main" val="2642739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A8CC093A-DED8-457D-A328-EC2934E83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4208" y="1451752"/>
            <a:ext cx="2435584" cy="3311380"/>
          </a:xfrm>
          <a:prstGeom prst="rect">
            <a:avLst/>
          </a:prstGeom>
        </p:spPr>
      </p:pic>
      <p:sp>
        <p:nvSpPr>
          <p:cNvPr id="12" name="Google Shape;191;p20">
            <a:extLst>
              <a:ext uri="{FF2B5EF4-FFF2-40B4-BE49-F238E27FC236}">
                <a16:creationId xmlns:a16="http://schemas.microsoft.com/office/drawing/2014/main" id="{C8C7D4DC-C69B-4FE5-BBD2-84B2CE01771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9828" y="152393"/>
            <a:ext cx="8417825" cy="11250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3200" dirty="0"/>
              <a:t>Thanks for listening, please ask easy questions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o Templat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184</Words>
  <Application>Microsoft Office PowerPoint</Application>
  <PresentationFormat>On-screen Show (16:9)</PresentationFormat>
  <Paragraphs>45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Work Sans Medium</vt:lpstr>
      <vt:lpstr>Work Sans Thin</vt:lpstr>
      <vt:lpstr>Work Sans Light</vt:lpstr>
      <vt:lpstr>Consolas</vt:lpstr>
      <vt:lpstr>Arial</vt:lpstr>
      <vt:lpstr>Work Sans</vt:lpstr>
      <vt:lpstr>Roboto</vt:lpstr>
      <vt:lpstr>Go Templates</vt:lpstr>
      <vt:lpstr>Youtube mp4 Downloader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mp4 Downloader</dc:title>
  <cp:lastModifiedBy>Yigit Cilce</cp:lastModifiedBy>
  <cp:revision>3</cp:revision>
  <dcterms:modified xsi:type="dcterms:W3CDTF">2022-01-10T15:36:29Z</dcterms:modified>
</cp:coreProperties>
</file>